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9" r:id="rId3"/>
    <p:sldId id="257" r:id="rId4"/>
    <p:sldId id="260" r:id="rId5"/>
    <p:sldId id="258" r:id="rId6"/>
    <p:sldId id="263" r:id="rId7"/>
    <p:sldId id="264" r:id="rId8"/>
    <p:sldId id="265" r:id="rId9"/>
    <p:sldId id="266" r:id="rId10"/>
    <p:sldId id="267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7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83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38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6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8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769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4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13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07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8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1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1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0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3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8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7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0465-9D91-4435-9374-87AC2E602EE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68939C-28F4-4EAC-BC6B-86F9B6C929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.seesaw.m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saw icon and logo – Seesaw Help Ce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30" y="336177"/>
            <a:ext cx="8798025" cy="58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05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62" y="157871"/>
            <a:ext cx="7766936" cy="952620"/>
          </a:xfrm>
        </p:spPr>
        <p:txBody>
          <a:bodyPr/>
          <a:lstStyle/>
          <a:p>
            <a:r>
              <a:rPr lang="en-GB" dirty="0"/>
              <a:t>How to use Seesaw</a:t>
            </a:r>
          </a:p>
        </p:txBody>
      </p:sp>
      <p:pic>
        <p:nvPicPr>
          <p:cNvPr id="4" name="Picture 2" descr="Seesaw icon and logo – Seesaw Help C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325" b="36785"/>
          <a:stretch/>
        </p:blipFill>
        <p:spPr bwMode="auto">
          <a:xfrm>
            <a:off x="0" y="92503"/>
            <a:ext cx="1796329" cy="15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D2AB0-0ABE-4292-B2A1-8A06FCA44F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/>
          <a:stretch/>
        </p:blipFill>
        <p:spPr>
          <a:xfrm>
            <a:off x="2058198" y="1209821"/>
            <a:ext cx="7451562" cy="5489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321DAE-9D47-4390-97B0-34CFE7AFC5FA}"/>
              </a:ext>
            </a:extLst>
          </p:cNvPr>
          <p:cNvSpPr txBox="1"/>
          <p:nvPr/>
        </p:nvSpPr>
        <p:spPr>
          <a:xfrm>
            <a:off x="8245284" y="4244926"/>
            <a:ext cx="30526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Wait for the teacher to approve and give feedback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6884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62" y="157871"/>
            <a:ext cx="7766936" cy="952620"/>
          </a:xfrm>
        </p:spPr>
        <p:txBody>
          <a:bodyPr/>
          <a:lstStyle/>
          <a:p>
            <a:r>
              <a:rPr lang="en-GB" dirty="0"/>
              <a:t>How to use Seesaw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155" y="1534705"/>
            <a:ext cx="9594516" cy="513502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Support your child in responding to activities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If work is posted, comment positively on this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Your child will get feedback on their activity, for example a short comment (written or voice recorded), a like or an emoji</a:t>
            </a:r>
            <a:endParaRPr lang="en-GB" sz="2800" dirty="0"/>
          </a:p>
        </p:txBody>
      </p:sp>
      <p:pic>
        <p:nvPicPr>
          <p:cNvPr id="4" name="Picture 2" descr="Seesaw icon and logo – Seesaw Help C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325" b="36785"/>
          <a:stretch/>
        </p:blipFill>
        <p:spPr bwMode="auto">
          <a:xfrm>
            <a:off x="0" y="92503"/>
            <a:ext cx="1796329" cy="15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D580F8-0A93-46D3-9417-B7856F3BC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730" y="3532400"/>
            <a:ext cx="1851495" cy="11571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1B33D2-B8B9-429F-A61B-8C62EB258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793" y="3563881"/>
            <a:ext cx="4199033" cy="10766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70D593C-AE50-4E67-B7F4-88AF95DBB37A}"/>
              </a:ext>
            </a:extLst>
          </p:cNvPr>
          <p:cNvGrpSpPr/>
          <p:nvPr/>
        </p:nvGrpSpPr>
        <p:grpSpPr>
          <a:xfrm>
            <a:off x="46892" y="4922465"/>
            <a:ext cx="12037256" cy="1295455"/>
            <a:chOff x="405860" y="5119505"/>
            <a:chExt cx="11380280" cy="87963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10F8E1-730B-4AAF-AA83-F82D01E92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860" y="5119505"/>
              <a:ext cx="11380280" cy="87963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554507-99F5-4F84-B9FC-D2B9A08FFD7C}"/>
                </a:ext>
              </a:extLst>
            </p:cNvPr>
            <p:cNvSpPr/>
            <p:nvPr/>
          </p:nvSpPr>
          <p:spPr>
            <a:xfrm>
              <a:off x="3334043" y="5119505"/>
              <a:ext cx="702687" cy="3809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06325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8952" y="464888"/>
            <a:ext cx="7766936" cy="1646302"/>
          </a:xfrm>
        </p:spPr>
        <p:txBody>
          <a:bodyPr/>
          <a:lstStyle/>
          <a:p>
            <a:r>
              <a:rPr lang="en-GB" dirty="0"/>
              <a:t>Seesaw is not…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227007"/>
            <a:ext cx="7766936" cy="367234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3300" dirty="0"/>
              <a:t>A social media site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300" dirty="0"/>
              <a:t>Use an anonymous profile picture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300" dirty="0"/>
              <a:t>Keep passwords or QR codes safe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300" dirty="0"/>
              <a:t>Only use for learning</a:t>
            </a:r>
          </a:p>
          <a:p>
            <a:pPr algn="l"/>
            <a:r>
              <a:rPr lang="en-GB" sz="3300" dirty="0"/>
              <a:t>A way to communicate with your child’s teacher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300" dirty="0"/>
              <a:t>Email or phone the office if you need to speak to your child’s teacher</a:t>
            </a:r>
          </a:p>
          <a:p>
            <a:pPr algn="l"/>
            <a:r>
              <a:rPr lang="en-GB" sz="3300" dirty="0"/>
              <a:t>Where new information will be shared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300" dirty="0"/>
              <a:t>Continue to check the newsletter and your emails</a:t>
            </a:r>
          </a:p>
        </p:txBody>
      </p:sp>
      <p:pic>
        <p:nvPicPr>
          <p:cNvPr id="4" name="Picture 2" descr="Seesaw icon and logo – Seesaw Help C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325" b="36785"/>
          <a:stretch/>
        </p:blipFill>
        <p:spPr bwMode="auto">
          <a:xfrm>
            <a:off x="0" y="227716"/>
            <a:ext cx="2163234" cy="18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6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58434"/>
            <a:ext cx="7766936" cy="889995"/>
          </a:xfrm>
        </p:spPr>
        <p:txBody>
          <a:bodyPr/>
          <a:lstStyle/>
          <a:p>
            <a:r>
              <a:rPr lang="en-GB" dirty="0"/>
              <a:t>What is Seesaw?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497" y="1211600"/>
            <a:ext cx="8002364" cy="5311588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Seesaw is a virtual learning platform.</a:t>
            </a:r>
          </a:p>
          <a:p>
            <a:pPr algn="l"/>
            <a:r>
              <a:rPr lang="en-GB" sz="3200" dirty="0"/>
              <a:t>It is like an online learning book – a place for your child to share their learning with their teacher and with you.</a:t>
            </a:r>
          </a:p>
          <a:p>
            <a:pPr algn="l"/>
            <a:r>
              <a:rPr lang="en-GB" sz="3200" dirty="0"/>
              <a:t>Seesaw is a safe and secure platform which is GDPR compliant.</a:t>
            </a:r>
            <a:br>
              <a:rPr lang="en-GB" sz="3200" dirty="0"/>
            </a:br>
            <a:r>
              <a:rPr lang="en-GB" sz="3200" dirty="0"/>
              <a:t>When logged in, children can only see their own learning and are only able to interact with their teachers. All posts and comments must be approved by a teacher. </a:t>
            </a:r>
          </a:p>
        </p:txBody>
      </p:sp>
      <p:pic>
        <p:nvPicPr>
          <p:cNvPr id="1026" name="Picture 2" descr="Seesaw icon and logo – Seesaw Help C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325" b="36785"/>
          <a:stretch/>
        </p:blipFill>
        <p:spPr bwMode="auto">
          <a:xfrm>
            <a:off x="0" y="106692"/>
            <a:ext cx="2163234" cy="18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7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6341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GB" dirty="0"/>
              <a:t>Why use Seesaw?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4" y="1198553"/>
            <a:ext cx="10612331" cy="5048955"/>
          </a:xfrm>
          <a:prstGeom prst="rect">
            <a:avLst/>
          </a:prstGeom>
        </p:spPr>
      </p:pic>
      <p:pic>
        <p:nvPicPr>
          <p:cNvPr id="5" name="Picture 2" descr="Seesaw icon and logo – Seesaw Help Cen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325" b="36785"/>
          <a:stretch/>
        </p:blipFill>
        <p:spPr bwMode="auto">
          <a:xfrm>
            <a:off x="0" y="106692"/>
            <a:ext cx="2163234" cy="18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96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6341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GB" dirty="0"/>
              <a:t>Why use Seesaw?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301" y="1990166"/>
            <a:ext cx="8889482" cy="4428883"/>
          </a:xfrm>
        </p:spPr>
        <p:txBody>
          <a:bodyPr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/>
              <a:t>Learning at school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/>
              <a:t>Learning links at home (as needed)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/>
              <a:t>Online safety – a safe environment to learn how to use the internet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/>
              <a:t>Develops independence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/>
              <a:t>Preparing for KS2 (formal home learning)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/>
              <a:t>Celebrate learning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/>
              <a:t>Class reminders</a:t>
            </a:r>
          </a:p>
        </p:txBody>
      </p:sp>
      <p:pic>
        <p:nvPicPr>
          <p:cNvPr id="5" name="Picture 2" descr="Seesaw icon and logo – Seesaw Help C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325" b="36785"/>
          <a:stretch/>
        </p:blipFill>
        <p:spPr bwMode="auto">
          <a:xfrm>
            <a:off x="0" y="106692"/>
            <a:ext cx="2163234" cy="18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C1E596-CC42-4A10-86AB-F407E3B84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94">
            <a:off x="7159958" y="5036191"/>
            <a:ext cx="2530050" cy="1781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A77C3-8A84-4E7D-80CD-B50435F17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325" y="1060972"/>
            <a:ext cx="1810590" cy="1984561"/>
          </a:xfrm>
          <a:prstGeom prst="rect">
            <a:avLst/>
          </a:prstGeom>
        </p:spPr>
      </p:pic>
      <p:pic>
        <p:nvPicPr>
          <p:cNvPr id="1026" name="Picture 2" descr="SMART Rules Quiz - Childnet">
            <a:extLst>
              <a:ext uri="{FF2B5EF4-FFF2-40B4-BE49-F238E27FC236}">
                <a16:creationId xmlns:a16="http://schemas.microsoft.com/office/drawing/2014/main" id="{1FC41DD0-510C-4E48-B6F7-8FD7D2AD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83" y="3109346"/>
            <a:ext cx="2699639" cy="140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8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62" y="157871"/>
            <a:ext cx="7766936" cy="952620"/>
          </a:xfrm>
        </p:spPr>
        <p:txBody>
          <a:bodyPr/>
          <a:lstStyle/>
          <a:p>
            <a:r>
              <a:rPr lang="en-GB" dirty="0"/>
              <a:t>How to use Seesaw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155" y="1534705"/>
            <a:ext cx="7898223" cy="513502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Receive letter with instructions and QR code. The QR code is a password.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On a computer: </a:t>
            </a:r>
            <a:r>
              <a:rPr lang="en-GB" sz="3200" dirty="0">
                <a:hlinkClick r:id="rId2"/>
              </a:rPr>
              <a:t>https://app.seesaw.me</a:t>
            </a:r>
            <a:endParaRPr lang="en-GB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On a phone or tablet: Install the Seesaw Class App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Use the QR code or the letters to log in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Turn on notifications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Wait to be notified of any activities to complete or announcements</a:t>
            </a:r>
          </a:p>
          <a:p>
            <a:pPr algn="l"/>
            <a:endParaRPr lang="en-GB" sz="2800" dirty="0"/>
          </a:p>
        </p:txBody>
      </p:sp>
      <p:pic>
        <p:nvPicPr>
          <p:cNvPr id="4" name="Picture 2" descr="Seesaw icon and logo – Seesaw Help Cen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325" b="36785"/>
          <a:stretch/>
        </p:blipFill>
        <p:spPr bwMode="auto">
          <a:xfrm>
            <a:off x="0" y="92503"/>
            <a:ext cx="1796329" cy="15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3E574-CAE4-4F27-A429-A834E7DDE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559" y="92503"/>
            <a:ext cx="3122179" cy="4082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2B20B-957E-4D29-92FF-446D00A05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327" y="4598901"/>
            <a:ext cx="4506673" cy="22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1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62" y="157871"/>
            <a:ext cx="7766936" cy="952620"/>
          </a:xfrm>
        </p:spPr>
        <p:txBody>
          <a:bodyPr/>
          <a:lstStyle/>
          <a:p>
            <a:r>
              <a:rPr lang="en-GB" dirty="0"/>
              <a:t>How to use Seesaw</a:t>
            </a:r>
          </a:p>
        </p:txBody>
      </p:sp>
      <p:pic>
        <p:nvPicPr>
          <p:cNvPr id="4" name="Picture 2" descr="Seesaw icon and logo – Seesaw Help C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325" b="36785"/>
          <a:stretch/>
        </p:blipFill>
        <p:spPr bwMode="auto">
          <a:xfrm>
            <a:off x="0" y="92503"/>
            <a:ext cx="1796329" cy="15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021B00-5887-41B8-B8E3-71D48C31A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"/>
          <a:stretch/>
        </p:blipFill>
        <p:spPr>
          <a:xfrm>
            <a:off x="2287826" y="1110491"/>
            <a:ext cx="7616348" cy="55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8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62" y="157871"/>
            <a:ext cx="7766936" cy="952620"/>
          </a:xfrm>
        </p:spPr>
        <p:txBody>
          <a:bodyPr/>
          <a:lstStyle/>
          <a:p>
            <a:r>
              <a:rPr lang="en-GB" dirty="0"/>
              <a:t>How to use Seesaw</a:t>
            </a:r>
          </a:p>
        </p:txBody>
      </p:sp>
      <p:pic>
        <p:nvPicPr>
          <p:cNvPr id="4" name="Picture 2" descr="Seesaw icon and logo – Seesaw Help C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325" b="36785"/>
          <a:stretch/>
        </p:blipFill>
        <p:spPr bwMode="auto">
          <a:xfrm>
            <a:off x="0" y="92503"/>
            <a:ext cx="1796329" cy="15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F44D82-084B-407C-B5F9-82D3D0710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"/>
          <a:stretch/>
        </p:blipFill>
        <p:spPr>
          <a:xfrm>
            <a:off x="2192740" y="1225165"/>
            <a:ext cx="7663345" cy="56328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C84697-6E75-4105-B968-3AC821F93D93}"/>
              </a:ext>
            </a:extLst>
          </p:cNvPr>
          <p:cNvCxnSpPr>
            <a:cxnSpLocks/>
          </p:cNvCxnSpPr>
          <p:nvPr/>
        </p:nvCxnSpPr>
        <p:spPr>
          <a:xfrm flipH="1">
            <a:off x="8570796" y="1801504"/>
            <a:ext cx="1856094" cy="941697"/>
          </a:xfrm>
          <a:prstGeom prst="straightConnector1">
            <a:avLst/>
          </a:prstGeom>
          <a:ln w="1809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7CFEAC-9F96-4245-8C52-98A39EFD4868}"/>
              </a:ext>
            </a:extLst>
          </p:cNvPr>
          <p:cNvSpPr txBox="1"/>
          <p:nvPr/>
        </p:nvSpPr>
        <p:spPr>
          <a:xfrm>
            <a:off x="10117401" y="1225165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Notification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917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910" y="65278"/>
            <a:ext cx="7766936" cy="952620"/>
          </a:xfrm>
        </p:spPr>
        <p:txBody>
          <a:bodyPr/>
          <a:lstStyle/>
          <a:p>
            <a:r>
              <a:rPr lang="en-GB" dirty="0"/>
              <a:t>How to use Seesaw</a:t>
            </a:r>
          </a:p>
        </p:txBody>
      </p:sp>
      <p:pic>
        <p:nvPicPr>
          <p:cNvPr id="4" name="Picture 2" descr="Seesaw icon and logo – Seesaw Help C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325" b="36785"/>
          <a:stretch/>
        </p:blipFill>
        <p:spPr bwMode="auto">
          <a:xfrm>
            <a:off x="0" y="92503"/>
            <a:ext cx="1796329" cy="15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F1A66-878A-42EE-932F-0052B863BE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"/>
          <a:stretch/>
        </p:blipFill>
        <p:spPr>
          <a:xfrm>
            <a:off x="2123546" y="1225164"/>
            <a:ext cx="7699765" cy="55675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374A0E-325E-4F08-9596-6B2489DB66C9}"/>
              </a:ext>
            </a:extLst>
          </p:cNvPr>
          <p:cNvCxnSpPr>
            <a:cxnSpLocks/>
          </p:cNvCxnSpPr>
          <p:nvPr/>
        </p:nvCxnSpPr>
        <p:spPr>
          <a:xfrm flipH="1">
            <a:off x="8570796" y="1801504"/>
            <a:ext cx="1856094" cy="941697"/>
          </a:xfrm>
          <a:prstGeom prst="straightConnector1">
            <a:avLst/>
          </a:prstGeom>
          <a:ln w="1809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5B30EF-AB58-4CE3-A79B-A9D73027DD7A}"/>
              </a:ext>
            </a:extLst>
          </p:cNvPr>
          <p:cNvSpPr txBox="1"/>
          <p:nvPr/>
        </p:nvSpPr>
        <p:spPr>
          <a:xfrm>
            <a:off x="10426890" y="1225164"/>
            <a:ext cx="129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on activity</a:t>
            </a:r>
            <a:endParaRPr lang="en-GB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AE7463-F5A0-4761-B817-8382CF51D239}"/>
              </a:ext>
            </a:extLst>
          </p:cNvPr>
          <p:cNvCxnSpPr>
            <a:cxnSpLocks/>
          </p:cNvCxnSpPr>
          <p:nvPr/>
        </p:nvCxnSpPr>
        <p:spPr>
          <a:xfrm flipH="1" flipV="1">
            <a:off x="6289485" y="3899848"/>
            <a:ext cx="4022133" cy="2064854"/>
          </a:xfrm>
          <a:prstGeom prst="straightConnector1">
            <a:avLst/>
          </a:prstGeom>
          <a:ln w="180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9F65C3-3CB4-499E-BF53-827948168992}"/>
              </a:ext>
            </a:extLst>
          </p:cNvPr>
          <p:cNvSpPr txBox="1"/>
          <p:nvPr/>
        </p:nvSpPr>
        <p:spPr>
          <a:xfrm>
            <a:off x="10311618" y="5217336"/>
            <a:ext cx="1880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on add response (or add)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281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62" y="157871"/>
            <a:ext cx="7766936" cy="952620"/>
          </a:xfrm>
        </p:spPr>
        <p:txBody>
          <a:bodyPr/>
          <a:lstStyle/>
          <a:p>
            <a:r>
              <a:rPr lang="en-GB" dirty="0"/>
              <a:t>How to use Seesaw</a:t>
            </a:r>
          </a:p>
        </p:txBody>
      </p:sp>
      <p:pic>
        <p:nvPicPr>
          <p:cNvPr id="4" name="Picture 2" descr="Seesaw icon and logo – Seesaw Help Cent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325" b="36785"/>
          <a:stretch/>
        </p:blipFill>
        <p:spPr bwMode="auto">
          <a:xfrm>
            <a:off x="0" y="92503"/>
            <a:ext cx="1796329" cy="156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71750-C888-42AB-B176-422362BDB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>
          <a:xfrm>
            <a:off x="1949591" y="1110491"/>
            <a:ext cx="7602789" cy="5589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DBDCBD-514A-4108-A169-DE8FAFC535A1}"/>
              </a:ext>
            </a:extLst>
          </p:cNvPr>
          <p:cNvSpPr txBox="1"/>
          <p:nvPr/>
        </p:nvSpPr>
        <p:spPr>
          <a:xfrm>
            <a:off x="8876713" y="3429000"/>
            <a:ext cx="3052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Complete the activity with your child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BB4DE-7ADE-47DE-B8D7-A532F30CA3A8}"/>
              </a:ext>
            </a:extLst>
          </p:cNvPr>
          <p:cNvSpPr txBox="1"/>
          <p:nvPr/>
        </p:nvSpPr>
        <p:spPr>
          <a:xfrm>
            <a:off x="132427" y="1853124"/>
            <a:ext cx="1949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the camera to add a photo of learning</a:t>
            </a:r>
            <a:endParaRPr lang="en-GB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D22138-C3F7-497C-91D8-0825E0E5930A}"/>
              </a:ext>
            </a:extLst>
          </p:cNvPr>
          <p:cNvCxnSpPr>
            <a:cxnSpLocks/>
          </p:cNvCxnSpPr>
          <p:nvPr/>
        </p:nvCxnSpPr>
        <p:spPr>
          <a:xfrm>
            <a:off x="974795" y="3422784"/>
            <a:ext cx="1107223" cy="704647"/>
          </a:xfrm>
          <a:prstGeom prst="straightConnector1">
            <a:avLst/>
          </a:prstGeom>
          <a:ln w="180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122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314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PowerPoint Presentation</vt:lpstr>
      <vt:lpstr>What is Seesaw?</vt:lpstr>
      <vt:lpstr>Why use Seesaw?</vt:lpstr>
      <vt:lpstr>Why use Seesaw?</vt:lpstr>
      <vt:lpstr>How to use Seesaw</vt:lpstr>
      <vt:lpstr>How to use Seesaw</vt:lpstr>
      <vt:lpstr>How to use Seesaw</vt:lpstr>
      <vt:lpstr>How to use Seesaw</vt:lpstr>
      <vt:lpstr>How to use Seesaw</vt:lpstr>
      <vt:lpstr>How to use Seesaw</vt:lpstr>
      <vt:lpstr>How to use Seesaw</vt:lpstr>
      <vt:lpstr>Seesaw is not…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SHawton</dc:creator>
  <cp:lastModifiedBy>Karly Chick</cp:lastModifiedBy>
  <cp:revision>17</cp:revision>
  <dcterms:created xsi:type="dcterms:W3CDTF">2021-11-01T15:05:49Z</dcterms:created>
  <dcterms:modified xsi:type="dcterms:W3CDTF">2021-11-03T08:50:24Z</dcterms:modified>
</cp:coreProperties>
</file>